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2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80000" cy="75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2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2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2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80000" cy="75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2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80000" cy="75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2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80000" cy="2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80000" cy="1215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Click to edit the outline text format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lvl="1" marL="864000" indent="-324000">
              <a:spcAft>
                <a:spcPts val="850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solidFill>
                  <a:srgbClr val="2c3e50"/>
                </a:solidFill>
                <a:latin typeface="Source Sans Pro"/>
              </a:rPr>
              <a:t>Second Outline Level</a:t>
            </a:r>
            <a:endParaRPr b="0" lang="en-GB" sz="2100" spc="-1" strike="noStrike">
              <a:solidFill>
                <a:srgbClr val="2c3e50"/>
              </a:solidFill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Source Sans Pro"/>
              </a:rPr>
              <a:t>Third Outline Level</a:t>
            </a:r>
            <a:endParaRPr b="0" lang="en-GB" sz="1800" spc="-1" strike="noStrike">
              <a:solidFill>
                <a:srgbClr val="2c3e50"/>
              </a:solidFill>
              <a:latin typeface="Source Sans Pro"/>
            </a:endParaRPr>
          </a:p>
          <a:p>
            <a:pPr lvl="3" marL="1728000" indent="-216000">
              <a:spcAft>
                <a:spcPts val="425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solidFill>
                  <a:srgbClr val="2c3e50"/>
                </a:solidFill>
                <a:latin typeface="Source Sans Pro"/>
              </a:rPr>
              <a:t>Fourth Outline Level</a:t>
            </a:r>
            <a:endParaRPr b="0" lang="en-GB" sz="1500" spc="-1" strike="noStrike">
              <a:solidFill>
                <a:srgbClr val="2c3e50"/>
              </a:solidFill>
              <a:latin typeface="Source Sans Pro"/>
            </a:endParaRPr>
          </a:p>
          <a:p>
            <a:pPr lvl="4" marL="2160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Source Sans Pro"/>
              </a:rPr>
              <a:t>Fifth Outline Level</a:t>
            </a:r>
            <a:endParaRPr b="0" lang="en-GB" sz="1500" spc="-1" strike="noStrike">
              <a:solidFill>
                <a:srgbClr val="2c3e50"/>
              </a:solidFill>
              <a:latin typeface="Source Sans Pro"/>
            </a:endParaRPr>
          </a:p>
          <a:p>
            <a:pPr lvl="5" marL="2592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Source Sans Pro"/>
              </a:rPr>
              <a:t>Sixth Outline Level</a:t>
            </a:r>
            <a:endParaRPr b="0" lang="en-GB" sz="1500" spc="-1" strike="noStrike">
              <a:solidFill>
                <a:srgbClr val="2c3e50"/>
              </a:solidFill>
              <a:latin typeface="Source Sans Pro"/>
            </a:endParaRPr>
          </a:p>
          <a:p>
            <a:pPr lvl="6" marL="3024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Source Sans Pro"/>
              </a:rPr>
              <a:t>Seventh Outline Level</a:t>
            </a:r>
            <a:endParaRPr b="0" lang="en-GB" sz="15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p>
            <a:r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" name=""/>
          <p:cNvSpPr/>
          <p:nvPr/>
        </p:nvSpPr>
        <p:spPr>
          <a:xfrm>
            <a:off x="9315000" y="5175000"/>
            <a:ext cx="450000" cy="45000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"/>
          <p:cNvSpPr txBox="1"/>
          <p:nvPr/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p>
            <a:pPr algn="ctr"/>
            <a:fld id="{77311346-8999-4B41-AF35-D3AA6D800803}" type="slidenum"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0" y="0"/>
            <a:ext cx="10080000" cy="3780000"/>
          </a:xfrm>
          <a:prstGeom prst="rect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283500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60000" y="3915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000"/>
          </a:bodyPr>
          <a:p>
            <a:pPr marL="432000" indent="-324000">
              <a:spcAft>
                <a:spcPts val="65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Click to edit the outline text format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1" marL="864000" indent="-324000">
              <a:spcAft>
                <a:spcPts val="850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Second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2" marL="1296000" indent="-288000">
              <a:spcAft>
                <a:spcPts val="63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Third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3" marL="1728000" indent="-216000">
              <a:spcAft>
                <a:spcPts val="42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Fourth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4" marL="2160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Fifth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5" marL="2592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Sixth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6" marL="3024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Seventh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p>
            <a:r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p>
            <a:pPr algn="ctr"/>
            <a:fld id="{3F42AB58-6D2C-4E54-BC16-8CC0CB14254B}" type="slidenum"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"/>
          <p:cNvSpPr/>
          <p:nvPr/>
        </p:nvSpPr>
        <p:spPr>
          <a:xfrm>
            <a:off x="2520000" y="1350000"/>
            <a:ext cx="5040000" cy="1890000"/>
          </a:xfrm>
          <a:prstGeom prst="wedgeRectCallout">
            <a:avLst>
              <a:gd name="adj1" fmla="val -34032"/>
              <a:gd name="adj2" fmla="val 132916"/>
            </a:avLst>
          </a:prstGeom>
          <a:solidFill>
            <a:srgbClr val="ffffff"/>
          </a:solidFill>
          <a:ln w="720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r>
              <a:rPr b="1" lang="en-GB" sz="2700" spc="-1" strike="noStrike">
                <a:solidFill>
                  <a:srgbClr val="2c3e50"/>
                </a:solidFill>
                <a:latin typeface="Source Sans Pro Black"/>
              </a:rPr>
              <a:t>Click to edit the title text format</a:t>
            </a:r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 marL="432000" indent="-324000">
              <a:spcAft>
                <a:spcPts val="65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Click to edit the outline text format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1" marL="864000" indent="-324000">
              <a:spcAft>
                <a:spcPts val="850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Second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2" marL="1296000" indent="-288000">
              <a:spcAft>
                <a:spcPts val="63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Third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3" marL="1728000" indent="-216000">
              <a:spcAft>
                <a:spcPts val="42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Fourth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4" marL="2160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Fifth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5" marL="2592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Sixth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  <a:p>
            <a:pPr lvl="6" marL="3024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Source Sans Pro"/>
              </a:rPr>
              <a:t>Seventh Outline Level</a:t>
            </a:r>
            <a:endParaRPr b="0" lang="en-GB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p>
            <a:r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p>
            <a:pPr algn="ctr"/>
            <a:fld id="{06CF6303-A4FD-4130-B218-57878C43A302}" type="slidenum"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60000" y="283500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FleaGo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360000" y="3915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2200" spc="-1" strike="noStrike">
                <a:solidFill>
                  <a:srgbClr val="ffffff"/>
                </a:solidFill>
                <a:latin typeface="Source Sans Pro"/>
              </a:rPr>
              <a:t>Your One Stop Fleamarket App</a:t>
            </a:r>
            <a:endParaRPr b="0" lang="en-GB" sz="2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3780000" cy="1513800"/>
          </a:xfrm>
          <a:prstGeom prst="rect">
            <a:avLst/>
          </a:prstGeom>
          <a:ln w="1080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7380000" y="421200"/>
            <a:ext cx="1980000" cy="42588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700000" y="1440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/>
            <a:r>
              <a:rPr b="1" lang="en-GB" sz="2700" spc="-1" strike="noStrike">
                <a:solidFill>
                  <a:srgbClr val="2c3e50"/>
                </a:solidFill>
                <a:latin typeface="Source Sans Pro Black"/>
              </a:rPr>
              <a:t>Thank You!</a:t>
            </a:r>
            <a:endParaRPr b="1" lang="en-GB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How to help Decarbonisation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The fashion industry accounts for 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8-10% of global carbon emissions  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We can CHANGE this! 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i="1" lang="en-GB" sz="13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i="1" lang="en-GB" sz="1300" spc="-1" strike="noStrike">
                <a:solidFill>
                  <a:srgbClr val="2c3e50"/>
                </a:solidFill>
                <a:latin typeface="Source Sans Pro Semibold"/>
              </a:rPr>
              <a:t>UN Environment Programme”</a:t>
            </a:r>
            <a:endParaRPr b="1" lang="en-GB" sz="13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329440" y="180000"/>
            <a:ext cx="2230560" cy="3186720"/>
          </a:xfrm>
          <a:prstGeom prst="rect">
            <a:avLst/>
          </a:prstGeom>
          <a:ln w="10800"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7020000" y="3049560"/>
            <a:ext cx="2700000" cy="20250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Climate Heroes Must Be Rewarded!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People love Flea Markets!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Fun but demanding!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A reward system could help!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4707360" y="1325520"/>
            <a:ext cx="5012640" cy="28144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Tampere Flea Markets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Kirpputori or Kirppis is often in a fixed location 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Flea Market owner”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Individual seller”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Customer”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5434200" y="2122920"/>
            <a:ext cx="4105800" cy="27370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What’s FleaGo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A rewarding app for the customers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Points → goods.  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Market owner” → monthly subscription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“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Customers” → free access &amp; unique QR code 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7179840" y="321840"/>
            <a:ext cx="2180160" cy="47181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Why use FleaGo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Points benefit customers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Market owners get more purchases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Circular economy is empowered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No extra equipment needed 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Proven record in other sectors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419800" y="2160000"/>
            <a:ext cx="4480200" cy="25200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FleaGo’s Future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Short term subscription and advertisement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Gold membership &amp; IoT device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Item barcodes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Plugins 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7198920" y="1260000"/>
            <a:ext cx="1621080" cy="1080000"/>
          </a:xfrm>
          <a:prstGeom prst="rect">
            <a:avLst/>
          </a:prstGeom>
          <a:ln w="10800"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5151960" y="2038680"/>
            <a:ext cx="1688040" cy="1561320"/>
          </a:xfrm>
          <a:prstGeom prst="rect">
            <a:avLst/>
          </a:prstGeom>
          <a:ln w="10800"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7135560" y="2794680"/>
            <a:ext cx="2044440" cy="1165320"/>
          </a:xfrm>
          <a:prstGeom prst="rect">
            <a:avLst/>
          </a:prstGeom>
          <a:ln w="10800">
            <a:noFill/>
          </a:ln>
        </p:spPr>
      </p:pic>
      <p:pic>
        <p:nvPicPr>
          <p:cNvPr id="155" name="" descr=""/>
          <p:cNvPicPr/>
          <p:nvPr/>
        </p:nvPicPr>
        <p:blipFill>
          <a:blip r:embed="rId4"/>
          <a:stretch/>
        </p:blipFill>
        <p:spPr>
          <a:xfrm>
            <a:off x="4860000" y="3960000"/>
            <a:ext cx="2160000" cy="10800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Business Model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Monthly subscription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Short term subscription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Advertisements</a:t>
            </a:r>
            <a:endParaRPr b="1" lang="en-GB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2700" spc="-1" strike="noStrike">
                <a:solidFill>
                  <a:srgbClr val="ffffff"/>
                </a:solidFill>
                <a:latin typeface="Source Sans Pro Black"/>
              </a:rPr>
              <a:t>The Team</a:t>
            </a:r>
            <a:endParaRPr b="1" lang="en-GB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59" name=""/>
          <p:cNvSpPr/>
          <p:nvPr/>
        </p:nvSpPr>
        <p:spPr>
          <a:xfrm>
            <a:off x="4677120" y="1440000"/>
            <a:ext cx="1091160" cy="1080360"/>
          </a:xfrm>
          <a:custGeom>
            <a:avLst/>
            <a:gdLst/>
            <a:ahLst/>
            <a:rect l="0" t="0" r="r" b="b"/>
            <a:pathLst>
              <a:path w="3032" h="3002">
                <a:moveTo>
                  <a:pt x="1816" y="0"/>
                </a:moveTo>
                <a:cubicBezTo>
                  <a:pt x="1846" y="6"/>
                  <a:pt x="1877" y="13"/>
                  <a:pt x="1908" y="22"/>
                </a:cubicBezTo>
                <a:cubicBezTo>
                  <a:pt x="2035" y="56"/>
                  <a:pt x="2158" y="107"/>
                  <a:pt x="2273" y="173"/>
                </a:cubicBezTo>
                <a:cubicBezTo>
                  <a:pt x="2388" y="240"/>
                  <a:pt x="2494" y="321"/>
                  <a:pt x="2587" y="414"/>
                </a:cubicBezTo>
                <a:cubicBezTo>
                  <a:pt x="2680" y="507"/>
                  <a:pt x="2761" y="613"/>
                  <a:pt x="2828" y="728"/>
                </a:cubicBezTo>
                <a:cubicBezTo>
                  <a:pt x="2894" y="843"/>
                  <a:pt x="2945" y="966"/>
                  <a:pt x="2979" y="1093"/>
                </a:cubicBezTo>
                <a:cubicBezTo>
                  <a:pt x="3013" y="1221"/>
                  <a:pt x="3031" y="1352"/>
                  <a:pt x="3031" y="1486"/>
                </a:cubicBezTo>
                <a:cubicBezTo>
                  <a:pt x="3031" y="1619"/>
                  <a:pt x="3013" y="1750"/>
                  <a:pt x="2979" y="1878"/>
                </a:cubicBezTo>
                <a:cubicBezTo>
                  <a:pt x="2945" y="2005"/>
                  <a:pt x="2894" y="2128"/>
                  <a:pt x="2828" y="2243"/>
                </a:cubicBezTo>
                <a:cubicBezTo>
                  <a:pt x="2761" y="2358"/>
                  <a:pt x="2680" y="2464"/>
                  <a:pt x="2587" y="2557"/>
                </a:cubicBezTo>
                <a:cubicBezTo>
                  <a:pt x="2494" y="2650"/>
                  <a:pt x="2388" y="2731"/>
                  <a:pt x="2273" y="2798"/>
                </a:cubicBezTo>
                <a:cubicBezTo>
                  <a:pt x="2158" y="2864"/>
                  <a:pt x="2035" y="2915"/>
                  <a:pt x="1908" y="2949"/>
                </a:cubicBezTo>
                <a:cubicBezTo>
                  <a:pt x="1780" y="2983"/>
                  <a:pt x="1649" y="3001"/>
                  <a:pt x="1516" y="3001"/>
                </a:cubicBezTo>
                <a:cubicBezTo>
                  <a:pt x="1382" y="3001"/>
                  <a:pt x="1251" y="2983"/>
                  <a:pt x="1123" y="2949"/>
                </a:cubicBezTo>
                <a:cubicBezTo>
                  <a:pt x="996" y="2915"/>
                  <a:pt x="873" y="2864"/>
                  <a:pt x="758" y="2798"/>
                </a:cubicBezTo>
                <a:cubicBezTo>
                  <a:pt x="643" y="2731"/>
                  <a:pt x="537" y="2650"/>
                  <a:pt x="444" y="2557"/>
                </a:cubicBezTo>
                <a:cubicBezTo>
                  <a:pt x="351" y="2464"/>
                  <a:pt x="270" y="2358"/>
                  <a:pt x="203" y="2243"/>
                </a:cubicBezTo>
                <a:cubicBezTo>
                  <a:pt x="137" y="2128"/>
                  <a:pt x="86" y="2005"/>
                  <a:pt x="52" y="1878"/>
                </a:cubicBezTo>
                <a:cubicBezTo>
                  <a:pt x="18" y="1750"/>
                  <a:pt x="0" y="1619"/>
                  <a:pt x="0" y="1486"/>
                </a:cubicBezTo>
                <a:cubicBezTo>
                  <a:pt x="0" y="1352"/>
                  <a:pt x="18" y="1221"/>
                  <a:pt x="52" y="1093"/>
                </a:cubicBezTo>
                <a:cubicBezTo>
                  <a:pt x="86" y="966"/>
                  <a:pt x="137" y="843"/>
                  <a:pt x="203" y="728"/>
                </a:cubicBezTo>
                <a:cubicBezTo>
                  <a:pt x="270" y="613"/>
                  <a:pt x="351" y="507"/>
                  <a:pt x="444" y="414"/>
                </a:cubicBezTo>
                <a:cubicBezTo>
                  <a:pt x="537" y="321"/>
                  <a:pt x="643" y="240"/>
                  <a:pt x="758" y="173"/>
                </a:cubicBezTo>
                <a:cubicBezTo>
                  <a:pt x="873" y="107"/>
                  <a:pt x="996" y="56"/>
                  <a:pt x="1123" y="22"/>
                </a:cubicBezTo>
                <a:cubicBezTo>
                  <a:pt x="1154" y="13"/>
                  <a:pt x="1185" y="6"/>
                  <a:pt x="1215" y="0"/>
                </a:cubicBezTo>
                <a:lnTo>
                  <a:pt x="1816" y="0"/>
                </a:lnTo>
                <a:close/>
              </a:path>
            </a:pathLst>
          </a:custGeom>
          <a:blipFill rotWithShape="0">
            <a:blip r:embed="rId1"/>
            <a:stretch/>
          </a:blipFill>
          <a:ln w="10800">
            <a:noFill/>
          </a:ln>
        </p:spPr>
      </p:sp>
      <p:sp>
        <p:nvSpPr>
          <p:cNvPr id="160" name=""/>
          <p:cNvSpPr/>
          <p:nvPr/>
        </p:nvSpPr>
        <p:spPr>
          <a:xfrm>
            <a:off x="4682880" y="2700000"/>
            <a:ext cx="1085400" cy="1085760"/>
          </a:xfrm>
          <a:custGeom>
            <a:avLst/>
            <a:gdLst/>
            <a:ahLst/>
            <a:rect l="0" t="0" r="r" b="b"/>
            <a:pathLst>
              <a:path w="3016" h="3017">
                <a:moveTo>
                  <a:pt x="1728" y="0"/>
                </a:moveTo>
                <a:cubicBezTo>
                  <a:pt x="1789" y="9"/>
                  <a:pt x="1849" y="21"/>
                  <a:pt x="1908" y="37"/>
                </a:cubicBezTo>
                <a:cubicBezTo>
                  <a:pt x="2035" y="71"/>
                  <a:pt x="2158" y="122"/>
                  <a:pt x="2273" y="188"/>
                </a:cubicBezTo>
                <a:cubicBezTo>
                  <a:pt x="2388" y="255"/>
                  <a:pt x="2494" y="336"/>
                  <a:pt x="2587" y="429"/>
                </a:cubicBezTo>
                <a:cubicBezTo>
                  <a:pt x="2680" y="522"/>
                  <a:pt x="2761" y="628"/>
                  <a:pt x="2828" y="743"/>
                </a:cubicBezTo>
                <a:cubicBezTo>
                  <a:pt x="2894" y="858"/>
                  <a:pt x="2945" y="981"/>
                  <a:pt x="2979" y="1108"/>
                </a:cubicBezTo>
                <a:cubicBezTo>
                  <a:pt x="2995" y="1165"/>
                  <a:pt x="3006" y="1223"/>
                  <a:pt x="3015" y="1281"/>
                </a:cubicBezTo>
                <a:lnTo>
                  <a:pt x="3015" y="1720"/>
                </a:lnTo>
                <a:cubicBezTo>
                  <a:pt x="3006" y="1778"/>
                  <a:pt x="2995" y="1836"/>
                  <a:pt x="2979" y="1893"/>
                </a:cubicBezTo>
                <a:cubicBezTo>
                  <a:pt x="2945" y="2020"/>
                  <a:pt x="2894" y="2143"/>
                  <a:pt x="2828" y="2258"/>
                </a:cubicBezTo>
                <a:cubicBezTo>
                  <a:pt x="2761" y="2373"/>
                  <a:pt x="2680" y="2479"/>
                  <a:pt x="2587" y="2572"/>
                </a:cubicBezTo>
                <a:cubicBezTo>
                  <a:pt x="2494" y="2665"/>
                  <a:pt x="2388" y="2746"/>
                  <a:pt x="2273" y="2813"/>
                </a:cubicBezTo>
                <a:cubicBezTo>
                  <a:pt x="2158" y="2879"/>
                  <a:pt x="2035" y="2930"/>
                  <a:pt x="1908" y="2964"/>
                </a:cubicBezTo>
                <a:cubicBezTo>
                  <a:pt x="1780" y="2998"/>
                  <a:pt x="1649" y="3016"/>
                  <a:pt x="1516" y="3016"/>
                </a:cubicBezTo>
                <a:cubicBezTo>
                  <a:pt x="1382" y="3016"/>
                  <a:pt x="1251" y="2998"/>
                  <a:pt x="1123" y="2964"/>
                </a:cubicBezTo>
                <a:cubicBezTo>
                  <a:pt x="996" y="2930"/>
                  <a:pt x="873" y="2879"/>
                  <a:pt x="758" y="2813"/>
                </a:cubicBezTo>
                <a:cubicBezTo>
                  <a:pt x="643" y="2746"/>
                  <a:pt x="537" y="2665"/>
                  <a:pt x="444" y="2572"/>
                </a:cubicBezTo>
                <a:cubicBezTo>
                  <a:pt x="351" y="2479"/>
                  <a:pt x="270" y="2373"/>
                  <a:pt x="203" y="2258"/>
                </a:cubicBezTo>
                <a:cubicBezTo>
                  <a:pt x="137" y="2143"/>
                  <a:pt x="86" y="2020"/>
                  <a:pt x="52" y="1893"/>
                </a:cubicBezTo>
                <a:cubicBezTo>
                  <a:pt x="18" y="1765"/>
                  <a:pt x="0" y="1634"/>
                  <a:pt x="0" y="1501"/>
                </a:cubicBezTo>
                <a:cubicBezTo>
                  <a:pt x="0" y="1367"/>
                  <a:pt x="18" y="1236"/>
                  <a:pt x="52" y="1108"/>
                </a:cubicBezTo>
                <a:cubicBezTo>
                  <a:pt x="86" y="981"/>
                  <a:pt x="137" y="858"/>
                  <a:pt x="203" y="743"/>
                </a:cubicBezTo>
                <a:cubicBezTo>
                  <a:pt x="270" y="628"/>
                  <a:pt x="351" y="522"/>
                  <a:pt x="444" y="429"/>
                </a:cubicBezTo>
                <a:cubicBezTo>
                  <a:pt x="537" y="336"/>
                  <a:pt x="643" y="255"/>
                  <a:pt x="758" y="188"/>
                </a:cubicBezTo>
                <a:cubicBezTo>
                  <a:pt x="873" y="122"/>
                  <a:pt x="996" y="71"/>
                  <a:pt x="1123" y="37"/>
                </a:cubicBezTo>
                <a:cubicBezTo>
                  <a:pt x="1182" y="21"/>
                  <a:pt x="1242" y="9"/>
                  <a:pt x="1303" y="0"/>
                </a:cubicBezTo>
                <a:lnTo>
                  <a:pt x="1728" y="0"/>
                </a:lnTo>
                <a:close/>
              </a:path>
            </a:pathLst>
          </a:custGeom>
          <a:blipFill rotWithShape="0">
            <a:blip r:embed="rId2"/>
            <a:stretch/>
          </a:blipFill>
          <a:ln w="10800">
            <a:noFill/>
          </a:ln>
        </p:spPr>
      </p:sp>
      <p:sp>
        <p:nvSpPr>
          <p:cNvPr id="161" name=""/>
          <p:cNvSpPr txBox="1"/>
          <p:nvPr/>
        </p:nvSpPr>
        <p:spPr>
          <a:xfrm>
            <a:off x="2160000" y="1685520"/>
            <a:ext cx="2700000" cy="474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Sina</a:t>
            </a:r>
            <a:r>
              <a:rPr b="0" lang="en-GB" sz="1800" spc="-1" strike="noStrike">
                <a:solidFill>
                  <a:srgbClr val="2c3e50"/>
                </a:solidFill>
                <a:latin typeface="Source Sans Pro"/>
              </a:rPr>
              <a:t> 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Deznabi</a:t>
            </a:r>
            <a:endParaRPr b="0" lang="en-GB" sz="24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5580000" y="2993400"/>
            <a:ext cx="3331800" cy="474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Pranav</a:t>
            </a:r>
            <a:r>
              <a:rPr b="0" lang="en-GB" sz="1800" spc="-1" strike="noStrike">
                <a:solidFill>
                  <a:srgbClr val="2c3e50"/>
                </a:solidFill>
                <a:latin typeface="Source Sans Pro"/>
              </a:rPr>
              <a:t> (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Van</a:t>
            </a:r>
            <a:r>
              <a:rPr b="0" lang="en-GB" sz="1800" spc="-1" strike="noStrike">
                <a:solidFill>
                  <a:srgbClr val="2c3e50"/>
                </a:solidFill>
                <a:latin typeface="Source Sans Pro"/>
              </a:rPr>
              <a:t>) 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Pradeep</a:t>
            </a:r>
            <a:endParaRPr b="0" lang="en-GB" sz="24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2160000" y="4205520"/>
            <a:ext cx="2168640" cy="474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Adrian</a:t>
            </a:r>
            <a:r>
              <a:rPr b="0" lang="en-GB" sz="1800" spc="-1" strike="noStrike">
                <a:solidFill>
                  <a:srgbClr val="2c3e50"/>
                </a:solidFill>
                <a:latin typeface="Source Sans Pro"/>
              </a:rPr>
              <a:t> </a:t>
            </a: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</a:rPr>
              <a:t>Luna</a:t>
            </a:r>
            <a:endParaRPr b="0" lang="en-GB" sz="24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164" name=""/>
          <p:cNvSpPr/>
          <p:nvPr/>
        </p:nvSpPr>
        <p:spPr>
          <a:xfrm>
            <a:off x="4680000" y="3960000"/>
            <a:ext cx="1091160" cy="1091160"/>
          </a:xfrm>
          <a:custGeom>
            <a:avLst/>
            <a:gdLst/>
            <a:ahLst/>
            <a:rect l="0" t="0" r="r" b="b"/>
            <a:pathLst>
              <a:path w="3032" h="3032">
                <a:moveTo>
                  <a:pt x="2979" y="1908"/>
                </a:moveTo>
                <a:cubicBezTo>
                  <a:pt x="2945" y="2035"/>
                  <a:pt x="2894" y="2158"/>
                  <a:pt x="2828" y="2273"/>
                </a:cubicBezTo>
                <a:cubicBezTo>
                  <a:pt x="2761" y="2388"/>
                  <a:pt x="2680" y="2494"/>
                  <a:pt x="2587" y="2587"/>
                </a:cubicBezTo>
                <a:cubicBezTo>
                  <a:pt x="2494" y="2680"/>
                  <a:pt x="2388" y="2761"/>
                  <a:pt x="2273" y="2828"/>
                </a:cubicBezTo>
                <a:cubicBezTo>
                  <a:pt x="2158" y="2894"/>
                  <a:pt x="2035" y="2945"/>
                  <a:pt x="1908" y="2979"/>
                </a:cubicBezTo>
                <a:cubicBezTo>
                  <a:pt x="1780" y="3013"/>
                  <a:pt x="1649" y="3031"/>
                  <a:pt x="1516" y="3031"/>
                </a:cubicBezTo>
                <a:cubicBezTo>
                  <a:pt x="1382" y="3031"/>
                  <a:pt x="1251" y="3013"/>
                  <a:pt x="1123" y="2979"/>
                </a:cubicBezTo>
                <a:cubicBezTo>
                  <a:pt x="996" y="2945"/>
                  <a:pt x="873" y="2894"/>
                  <a:pt x="758" y="2828"/>
                </a:cubicBezTo>
                <a:cubicBezTo>
                  <a:pt x="643" y="2761"/>
                  <a:pt x="537" y="2680"/>
                  <a:pt x="444" y="2587"/>
                </a:cubicBezTo>
                <a:cubicBezTo>
                  <a:pt x="351" y="2494"/>
                  <a:pt x="270" y="2388"/>
                  <a:pt x="203" y="2273"/>
                </a:cubicBezTo>
                <a:cubicBezTo>
                  <a:pt x="137" y="2158"/>
                  <a:pt x="86" y="2035"/>
                  <a:pt x="52" y="1908"/>
                </a:cubicBezTo>
                <a:cubicBezTo>
                  <a:pt x="18" y="1780"/>
                  <a:pt x="0" y="1649"/>
                  <a:pt x="0" y="1516"/>
                </a:cubicBezTo>
                <a:cubicBezTo>
                  <a:pt x="0" y="1382"/>
                  <a:pt x="18" y="1251"/>
                  <a:pt x="52" y="1123"/>
                </a:cubicBezTo>
                <a:cubicBezTo>
                  <a:pt x="86" y="996"/>
                  <a:pt x="137" y="873"/>
                  <a:pt x="203" y="758"/>
                </a:cubicBezTo>
                <a:cubicBezTo>
                  <a:pt x="270" y="643"/>
                  <a:pt x="351" y="537"/>
                  <a:pt x="444" y="444"/>
                </a:cubicBezTo>
                <a:cubicBezTo>
                  <a:pt x="537" y="351"/>
                  <a:pt x="643" y="270"/>
                  <a:pt x="758" y="203"/>
                </a:cubicBezTo>
                <a:cubicBezTo>
                  <a:pt x="873" y="137"/>
                  <a:pt x="996" y="86"/>
                  <a:pt x="1123" y="52"/>
                </a:cubicBezTo>
                <a:cubicBezTo>
                  <a:pt x="1251" y="18"/>
                  <a:pt x="1382" y="0"/>
                  <a:pt x="1516" y="0"/>
                </a:cubicBezTo>
                <a:cubicBezTo>
                  <a:pt x="1649" y="0"/>
                  <a:pt x="1780" y="18"/>
                  <a:pt x="1908" y="52"/>
                </a:cubicBezTo>
                <a:cubicBezTo>
                  <a:pt x="2035" y="86"/>
                  <a:pt x="2158" y="137"/>
                  <a:pt x="2273" y="203"/>
                </a:cubicBezTo>
                <a:cubicBezTo>
                  <a:pt x="2388" y="270"/>
                  <a:pt x="2494" y="351"/>
                  <a:pt x="2587" y="444"/>
                </a:cubicBezTo>
                <a:cubicBezTo>
                  <a:pt x="2680" y="537"/>
                  <a:pt x="2761" y="643"/>
                  <a:pt x="2828" y="758"/>
                </a:cubicBezTo>
                <a:cubicBezTo>
                  <a:pt x="2894" y="873"/>
                  <a:pt x="2945" y="996"/>
                  <a:pt x="2979" y="1123"/>
                </a:cubicBezTo>
                <a:cubicBezTo>
                  <a:pt x="3013" y="1251"/>
                  <a:pt x="3031" y="1382"/>
                  <a:pt x="3031" y="1516"/>
                </a:cubicBezTo>
                <a:cubicBezTo>
                  <a:pt x="3031" y="1649"/>
                  <a:pt x="3013" y="1780"/>
                  <a:pt x="2979" y="1908"/>
                </a:cubicBezTo>
                <a:close/>
              </a:path>
            </a:pathLst>
          </a:custGeom>
          <a:blipFill rotWithShape="0">
            <a:blip r:embed="rId3"/>
            <a:stretch/>
          </a:blipFill>
          <a:ln w="10800">
            <a:noFill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2022-03-12T13:47:05Z</dcterms:created>
  <dc:creator/>
  <dc:description/>
  <dc:language>en-GB</dc:language>
  <cp:lastModifiedBy/>
  <dcterms:modified xsi:type="dcterms:W3CDTF">2022-03-13T11:36:22Z</dcterms:modified>
  <cp:revision>61</cp:revision>
  <dc:subject/>
  <dc:title>Midnightblue</dc:title>
</cp:coreProperties>
</file>